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411480"/>
            <a:ext cx="11368735" cy="6035040"/>
          </a:xfrm>
          <a:prstGeom prst="roundRect">
            <a:avLst>
              <a:gd name="adj" fmla="val 6000"/>
            </a:avLst>
          </a:prstGeom>
          <a:solidFill>
            <a:srgbClr val="FF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551615" y="411480"/>
            <a:ext cx="228600" cy="6035040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868680"/>
            <a:ext cx="1008857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מדריכי AI למורה · מדריך 1 מתוך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08857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46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סרטון כיתתי מונפש בעזרת צ'אט 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29000"/>
            <a:ext cx="10088575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סיפור דיגיטלי קצר שנבנה בשיחה – בלי תוכנת עריכה ובלי ידע בקוד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572000"/>
            <a:ext cx="4754880" cy="548640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9535" y="4572000"/>
            <a:ext cx="4754880" cy="5486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30–45 דקות לסרטון ראשון · 15 דקות מהשני והלאה</a:t>
            </a:r>
          </a:p>
        </p:txBody>
      </p:sp>
      <p:sp>
        <p:nvSpPr>
          <p:cNvPr id="10" name="Oval 9"/>
          <p:cNvSpPr/>
          <p:nvPr/>
        </p:nvSpPr>
        <p:spPr>
          <a:xfrm>
            <a:off x="1280160" y="4023360"/>
            <a:ext cx="1371600" cy="1371600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532120"/>
            <a:ext cx="548640" cy="548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5623560"/>
            <a:ext cx="4114800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נלמד היום?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1082009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0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תלמדו לבקש מצ'אט AI "סרטון" מונפש שמתנגן בדפדפן (דף אנימציה עם סצנות, כותרות ומעברים), לשפר אותו בשיחה, ולהקליט אותו כקובץ וידאו שאפשר להקרין בכיתה או לשתף.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108960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שימושים בכיתה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86621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90518" y="3840480"/>
            <a:ext cx="640080" cy="640080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781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פתיח מסקרן לשיעור (60 שניות)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147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14044" y="3840480"/>
            <a:ext cx="640080" cy="640080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307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סיכום נושא בסצנות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3673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337570" y="3840480"/>
            <a:ext cx="640080" cy="640080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0833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סיפור דיגיטלי שהתלמידים מתכננים ואתן בונות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461096" y="3840480"/>
            <a:ext cx="640080" cy="640080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הסבר כלל לשוני בצורה מונפשת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הכלים – ומה חינמי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7373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569903" y="1737360"/>
            <a:ext cx="164592" cy="1188720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42655" y="18288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Claude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288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יוצר דף אנימציה (Artifact) שאפשר לצפות בו מיד. יש גרסה חינמית עם מכסה יומית.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1089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569903" y="3108960"/>
            <a:ext cx="164592" cy="1188720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42655" y="32004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ChatGPT / Gemini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2004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גם הם יודעים לכתוב דף אנימציה (Canvas). מספיקה הגרסה החינמית לרוב.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4805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569903" y="4480560"/>
            <a:ext cx="164592" cy="1188720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42655" y="45720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מקליט מסך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באנדרואיד: מגירת ההגדרות המהירות ← "הקלטת מסך". במחשב: Canva, או כלי ההקלטה של המערכת.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806440"/>
            <a:ext cx="11277295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4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כלים, מכסות ומחירים משתנים – בדקו בחשבון שלכן לפני השיעור.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(1/2)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1861947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בוחרים מטרה אחת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התלמידים צריכים לדעת או להרגיש אחרי הסרטון? משפט אחד. סרטון של דקה = רעיון אחד.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כתבו את המשפט לפני שפותחים את הצ'אט.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836926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007233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2910078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כותבים תסריט קצר ב-6 סצנות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891790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השתמשו בתבנית הסטוריבורד (בקבצים) או בקשו מהצ'אט תסריט בטבלה: מה רואים, מה כתוב על המסך, כמה שניות.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טקסט על המסך – עד 7 מילים לסצנה.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982211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4152518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055363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מבקשים את הסרטון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037075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מדביקים את הפרומפט המוכן (למטה) עם התסריט. מבקשים במפורש: קובץ HTML אחד, עברית מימין לשמאל, כפתור ניגון.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127498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65815" y="5297804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2495" y="5200650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צופים ומשפרים בשיחה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182362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בכל פעם תיקון אחד: "הגדל את הטקסט", "האט את סצנה 3", "החלף צבעים לחמים". אם משהו נשבר – "חזור לגרסה הקודמת".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3–5 סבבי שיפור מספיקים.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(2/2)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2052828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בודקים עברית ותוכן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קוראים כל כתובית: כתיב, ניקוד, עובדות. הצ'אט טועה לפעמים – האחריות שלנו.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218687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579875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3291839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מקליטים כווידאו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73551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פותחים את התצוגה במסך מלא, מפעילים הקלטת מסך, לוחצים ניגון. חותכים את ההתחלה והסוף ב-Google Photos או ב-Canva.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טלפון במצב רוחב = סרטון רחב להקרנה.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745736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5106923"/>
            <a:ext cx="658368" cy="658368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818888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משתפים ומפעילים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800599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מקרינים בכיתה ושואלים את שאלת הסיום. אפשר לשתף קישור לגרסה החיה (בכלי שמאפשר שיתוף).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פרומפט מוכן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1 – תסריט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אתה תסריטאי לסרטונים חינוכיים קצרים. כתוב תסריט לסרטון של 60 שניות לתלמידי כיתה ז׳ בנושא: [נושא].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המטרה: [מה התלמידים צריכים להבין].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כתוב 6 סצנות בטבלה עם העמודות: מספר | מה רואים | טקסט על המסך (עד 7 מילים) | משך בשניות.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סצנה 1 – שאלה מסקרנת. סצנה 6 – שאלה פתוחה לדיון בכיתה.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שפה פשוטה, בלי שמות של אנשים אמיתיים.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עוד פרומפטים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2 – הסרטון עצמו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צור סרטון מונפש כקובץ HTML אחד שמתנגן בדפדפן, לפי התסריט שלמטה.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דרישות: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עברית מימין לשמאל (dir="rtl"), כותרות גדולות וברורות.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6 סצנות, כל סצנה לפי המשך שבתסריט, מעברים רכים ביניהן.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איורים פשוטים מצורות וצבעים בלבד – בלי תמונות מהאינטרנט ובלי ספריות חיצוניות.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צבעים חמים (כתום, אלמוגי, צהוב), רקע בהיר.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כפתורים: ניגון/השהיה, התחלה מחדש, מסך מלא.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פס התקדמות בתחתית.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התסריט:</a:t>
            </a:r>
          </a:p>
          <a:p>
            <a:pPr algn="r" rtl="1"/>
            <a:r>
              <a:rPr sz="21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[הדביקו כאן]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הדוגמה שלנו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11277295" cy="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/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9508" y="1645920"/>
            <a:ext cx="3624986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109508" y="1645920"/>
            <a:ext cx="3624986" cy="757123"/>
          </a:xfrm>
          <a:prstGeom prst="roundRect">
            <a:avLst>
              <a:gd name="adj" fmla="val 8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629393" y="1731873"/>
            <a:ext cx="585216" cy="585216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97135" y="1700784"/>
            <a:ext cx="164592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סצנה 1 · 8 שניות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6668" y="2445105"/>
            <a:ext cx="3350666" cy="12618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„מה מסתתר במזוודה?“</a:t>
            </a:r>
          </a:p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עליית גג חשוכה, מזוודה ישנה מכוסה אבק, קרן אור עליה.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83354" y="1645920"/>
            <a:ext cx="3624986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283354" y="1645920"/>
            <a:ext cx="3624986" cy="757123"/>
          </a:xfrm>
          <a:prstGeom prst="roundRect">
            <a:avLst>
              <a:gd name="adj" fmla="val 8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03239" y="1731873"/>
            <a:ext cx="585216" cy="585216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0980" y="1700784"/>
            <a:ext cx="164592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סצנה 2 · 10 שניות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20514" y="2445105"/>
            <a:ext cx="3350666" cy="12618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„לפני הרבה שנים: ארץ חדשה“</a:t>
            </a:r>
          </a:p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ספינה מאוירת בים, שקיעה כתומה, חוף באופק.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199" y="1645920"/>
            <a:ext cx="3624986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57199" y="1645920"/>
            <a:ext cx="3624986" cy="757123"/>
          </a:xfrm>
          <a:prstGeom prst="roundRect">
            <a:avLst>
              <a:gd name="adj" fmla="val 8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977085" y="1731873"/>
            <a:ext cx="585216" cy="585216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44826" y="1700784"/>
            <a:ext cx="164592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סצנה 3 · 10 שניות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59" y="2445105"/>
            <a:ext cx="3350666" cy="12618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„תמונה אחת ומפתח אחד“</a:t>
            </a:r>
          </a:p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המזוודה נפתחת: תמונה של בית ישן ומפתח גדול.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9508" y="3931920"/>
            <a:ext cx="3624986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109508" y="3931920"/>
            <a:ext cx="3624986" cy="757123"/>
          </a:xfrm>
          <a:prstGeom prst="roundRect">
            <a:avLst>
              <a:gd name="adj" fmla="val 8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629393" y="4017873"/>
            <a:ext cx="585216" cy="585216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97135" y="3986783"/>
            <a:ext cx="164592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סצנה 4 · 12 שניות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6668" y="4731105"/>
            <a:ext cx="3350666" cy="12618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„המילה הראשונה: חבר“</a:t>
            </a:r>
          </a:p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מחברת קטנה נפתחת, עיפרון כותב מילה אחת.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83354" y="3931920"/>
            <a:ext cx="3624986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283354" y="3931920"/>
            <a:ext cx="3624986" cy="757123"/>
          </a:xfrm>
          <a:prstGeom prst="roundRect">
            <a:avLst>
              <a:gd name="adj" fmla="val 8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803239" y="4017873"/>
            <a:ext cx="585216" cy="585216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70980" y="3986783"/>
            <a:ext cx="164592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סצנה 5 · 12 שניות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20514" y="4731105"/>
            <a:ext cx="3350666" cy="12618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„כל התחלה קשה – וגם אפשרית“</a:t>
            </a:r>
          </a:p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דמויות פשוטות מצורות מושיטות יד זו לזו; לבבות קטנים.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199" y="3931920"/>
            <a:ext cx="3624986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57199" y="3931920"/>
            <a:ext cx="3624986" cy="757123"/>
          </a:xfrm>
          <a:prstGeom prst="roundRect">
            <a:avLst>
              <a:gd name="adj" fmla="val 8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977085" y="4017873"/>
            <a:ext cx="585216" cy="585216"/>
          </a:xfrm>
          <a:prstGeom prst="ellipse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44826" y="3986783"/>
            <a:ext cx="164592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סצנה 6 · 10 שניות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59" y="4731105"/>
            <a:ext cx="3350666" cy="12618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„ומה יש במזוודה שלכם?“</a:t>
            </a:r>
          </a:p>
          <a:p>
            <a:pPr algn="r" rtl="1">
              <a:lnSpc>
                <a:spcPct val="105000"/>
              </a:lnSpc>
            </a:pPr>
            <a:r>
              <a:rPr sz="14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המזוודה נסגרת; סימן שאלה גדול מופיע.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טעויות נפוצות · טיפים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FD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7327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D6453D"/>
                </a:solidFill>
                <a:latin typeface="Heebo"/>
                <a:cs typeface="Heebo"/>
                <a:ea typeface="Heebo"/>
              </a:rPr>
              <a:t>טעויות נפוצות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7327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לבקש הכול בפרומפט אחד ארוך מדי – עדיף בסיס ואז שיפורים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טקסט ארוך על המסך – אף אחד לא מספיק לקרוא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לא לבדוק כיוון עברית: סימני פיסוק "קופצים" לצד הלא נכון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להעלות לצ'אט שמות או תמונות של תלמידים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E3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E9D5B"/>
                </a:solidFill>
                <a:latin typeface="Heebo"/>
                <a:cs typeface="Heebo"/>
                <a:ea typeface="Heebo"/>
              </a:rPr>
              <a:t>טיפים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בקשו "איורים מצורות" – יוצא נקי ומהיר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שמרו את הפרומפט שעבד – זו התבנית שלכן לפעם הבאה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תנו לתלמידים לכתוב את התסריט, ואתן מפעילות את הכלי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1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מדריך 1 · סרטון מונפש עם צ'אט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בטיחות ופרטיות – לפני שמתחילים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2926080"/>
          </a:xfrm>
          <a:prstGeom prst="roundRect">
            <a:avLst>
              <a:gd name="adj" fmla="val 8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10728655" cy="2697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Claude מיועד לבני 18+ ו-ChatGPT לבני 13+ באישור הורה – המורה מפעילה, התלמידים לא נרשמים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לא מכניסים שמות, תמונות או פרטים של תלמידים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מציינים בסרטון: "נוצר בעזרת כלי AI"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בודקים את מדיניות בית הספר והמשרד לפני שימוש עם תלמידים.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480060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D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864608"/>
            <a:ext cx="10728655" cy="10972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9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המדריך המלא, הפרומפטים להעתקה והדוגמה העובדת:</a:t>
            </a:r>
          </a:p>
          <a:p>
            <a:pPr algn="l" rtl="0"/>
            <a:r>
              <a:rPr sz="1900" b="1">
                <a:solidFill>
                  <a:srgbClr val="B44B2E"/>
                </a:solidFill>
                <a:latin typeface="Heebo"/>
                <a:cs typeface="Heebo"/>
                <a:ea typeface="Heebo"/>
              </a:rPr>
              <a:t>madrichim-ai-lamore.sites.tab.bot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